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57" r:id="rId8"/>
    <p:sldId id="258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6025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6025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721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21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3987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8515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02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711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6357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055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6836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098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989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457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241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141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B050"/>
          </a:solidFill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p.sli.do/event/4wigvoyg/live/question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Алгоритмично програмиране с </a:t>
            </a:r>
            <a:r>
              <a:rPr lang="en-US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endParaRPr lang="bg-BG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Симеон Петков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0354792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Development Kit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90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IntelliJ IDEA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491980" cy="4351338"/>
          </a:xfrm>
        </p:spPr>
        <p:txBody>
          <a:bodyPr/>
          <a:lstStyle/>
          <a:p>
            <a:r>
              <a:rPr lang="bg-BG" dirty="0" smtClean="0"/>
              <a:t>Среда за разработка – в нея ще пишем код</a:t>
            </a:r>
          </a:p>
          <a:p>
            <a:r>
              <a:rPr lang="bg-BG" dirty="0" smtClean="0"/>
              <a:t>За да я свалите - </a:t>
            </a:r>
            <a:r>
              <a:rPr lang="en-US" sz="1600" b="1" u="sng" dirty="0">
                <a:solidFill>
                  <a:srgbClr val="0070C0"/>
                </a:solidFill>
              </a:rPr>
              <a:t>https://github.com/CoderDojoBulgaria/CoderDojo-2020-Autumn/blob/master/Algo_Coding_Java/Install_IntelliJ_IDEA_2020.docx</a:t>
            </a:r>
            <a:endParaRPr lang="bg-BG" sz="1600" b="1" u="sng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27" y="3496500"/>
            <a:ext cx="6987396" cy="28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Защо </a:t>
            </a:r>
            <a:r>
              <a:rPr lang="en-US" dirty="0" smtClean="0"/>
              <a:t>Java?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bg-BG" dirty="0" smtClean="0"/>
              <a:t>е платформено независим език</a:t>
            </a:r>
          </a:p>
          <a:p>
            <a:r>
              <a:rPr lang="en-US" dirty="0" smtClean="0"/>
              <a:t>Java </a:t>
            </a:r>
            <a:r>
              <a:rPr lang="bg-BG" dirty="0" smtClean="0"/>
              <a:t>е </a:t>
            </a:r>
            <a:r>
              <a:rPr lang="en-US" dirty="0" smtClean="0"/>
              <a:t>Web </a:t>
            </a:r>
            <a:r>
              <a:rPr lang="bg-BG" dirty="0" smtClean="0"/>
              <a:t>език</a:t>
            </a:r>
          </a:p>
          <a:p>
            <a:r>
              <a:rPr lang="en-US" dirty="0" smtClean="0"/>
              <a:t>Java </a:t>
            </a:r>
            <a:r>
              <a:rPr lang="bg-BG" dirty="0" smtClean="0"/>
              <a:t>осигурява сигурност</a:t>
            </a:r>
          </a:p>
        </p:txBody>
      </p:sp>
      <p:pic>
        <p:nvPicPr>
          <p:cNvPr id="2050" name="Picture 2" descr="Секретен катинар IBFM - locks.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700" y1="23100" x2="55500" y2="22500"/>
                        <a14:backgroundMark x1="40500" y1="45400" x2="55800" y2="43600"/>
                        <a14:backgroundMark x1="35200" y1="78100" x2="46300" y2="77300"/>
                        <a14:backgroundMark x1="64300" y1="74000" x2="69100" y2="71800"/>
                        <a14:backgroundMark x1="37300" y1="77900" x2="37300" y2="77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680" y="-129697"/>
            <a:ext cx="1887854" cy="1887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Хладилник с горна камера DS 227020, 184/69л, А+, 151/60/60см, бял ⋆  MASTERHAU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25" b="9487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114" y="3423920"/>
            <a:ext cx="3302000" cy="330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304" y="4431860"/>
            <a:ext cx="3801005" cy="2019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66" y="2229883"/>
            <a:ext cx="3638434" cy="2722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" y="888683"/>
            <a:ext cx="1259840" cy="23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7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06" y="365125"/>
            <a:ext cx="3380134" cy="4862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33" y="3418522"/>
            <a:ext cx="5238750" cy="321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Кой пък съм аз?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5" y="1595120"/>
            <a:ext cx="3054984" cy="305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53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2340" y="500062"/>
            <a:ext cx="10515600" cy="1325563"/>
          </a:xfrm>
        </p:spPr>
        <p:txBody>
          <a:bodyPr/>
          <a:lstStyle/>
          <a:p>
            <a:r>
              <a:rPr lang="bg-BG" dirty="0" smtClean="0"/>
              <a:t>Въпроси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503" y="1825625"/>
            <a:ext cx="10515600" cy="4351338"/>
          </a:xfrm>
        </p:spPr>
        <p:txBody>
          <a:bodyPr/>
          <a:lstStyle/>
          <a:p>
            <a:pPr algn="ctr"/>
            <a:r>
              <a:rPr lang="bg-BG" dirty="0" smtClean="0"/>
              <a:t>Можете да зададете въпросите си на </a:t>
            </a:r>
            <a:r>
              <a:rPr lang="en-US" sz="2400" b="1" dirty="0" smtClean="0">
                <a:hlinkClick r:id="rId2"/>
              </a:rPr>
              <a:t>https://app.sli.do/event/4wigvoyg/live/questions</a:t>
            </a:r>
            <a:endParaRPr lang="bg-BG" sz="2400" dirty="0" smtClean="0"/>
          </a:p>
          <a:p>
            <a:pPr marL="0" indent="0" algn="ctr">
              <a:buNone/>
            </a:pPr>
            <a:r>
              <a:rPr lang="bg-BG" sz="2400" dirty="0" smtClean="0"/>
              <a:t>или на </a:t>
            </a:r>
            <a:r>
              <a:rPr lang="en-US" sz="2400" b="1" u="sng" dirty="0" smtClean="0">
                <a:solidFill>
                  <a:srgbClr val="0070C0"/>
                </a:solidFill>
              </a:rPr>
              <a:t>sli.do</a:t>
            </a:r>
            <a:r>
              <a:rPr lang="en-US" sz="2400" dirty="0" smtClean="0"/>
              <a:t> </a:t>
            </a:r>
            <a:r>
              <a:rPr lang="bg-BG" sz="2400" dirty="0" smtClean="0"/>
              <a:t>с код </a:t>
            </a:r>
            <a:r>
              <a:rPr lang="en-US" sz="2400" b="1" dirty="0" smtClean="0"/>
              <a:t>#</a:t>
            </a:r>
            <a:r>
              <a:rPr lang="en-US" sz="2400" b="1" dirty="0" err="1" smtClean="0"/>
              <a:t>Algo</a:t>
            </a:r>
            <a:r>
              <a:rPr lang="en-US" sz="2400" b="1" dirty="0" smtClean="0"/>
              <a:t>-Coding-Java</a:t>
            </a:r>
            <a:endParaRPr lang="bg-BG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757" t="12235" r="10826" b="15729"/>
          <a:stretch/>
        </p:blipFill>
        <p:spPr>
          <a:xfrm>
            <a:off x="4103721" y="3454078"/>
            <a:ext cx="589776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5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Ресурси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5780" y="2782707"/>
            <a:ext cx="892330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2400" dirty="0" smtClean="0"/>
              <a:t>Можете да намерите записите на лекциите, презентациите и домашните на:</a:t>
            </a:r>
            <a:endParaRPr lang="en-US" sz="2400" dirty="0" smtClean="0"/>
          </a:p>
          <a:p>
            <a:pPr marL="0" indent="0" algn="ctr">
              <a:buNone/>
            </a:pPr>
            <a:r>
              <a:rPr lang="en-US" sz="2400" b="1" u="sng" dirty="0" smtClean="0">
                <a:solidFill>
                  <a:srgbClr val="0070C0"/>
                </a:solidFill>
              </a:rPr>
              <a:t>https</a:t>
            </a:r>
            <a:r>
              <a:rPr lang="en-US" sz="2400" b="1" u="sng" dirty="0">
                <a:solidFill>
                  <a:srgbClr val="0070C0"/>
                </a:solidFill>
              </a:rPr>
              <a:t>://github.com/CoderDojoBulgaria/CoderDojo-2020-Autumn/tree/master/Algo_Coding_Java</a:t>
            </a:r>
            <a:endParaRPr lang="bg-BG" sz="2400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6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Променливи, Оператори и Алгоритми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Симеон Петков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2046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алгоритъм?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Ние непрекъснато използваме алгоритми</a:t>
            </a:r>
          </a:p>
          <a:p>
            <a:r>
              <a:rPr lang="bg-BG" dirty="0" smtClean="0"/>
              <a:t>Алгоритъм == поредица от стъпки</a:t>
            </a:r>
          </a:p>
        </p:txBody>
      </p:sp>
      <p:pic>
        <p:nvPicPr>
          <p:cNvPr id="1026" name="Picture 2" descr="Scratch in Practice: There's More Than One Way to Code a Cat | by The  Scratch Team | The Scratch Team Blog | Med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72" b="89844" l="2620" r="25836">
                        <a14:foregroundMark x1="15357" y1="24414" x2="21771" y2="33594"/>
                        <a14:foregroundMark x1="10569" y1="28516" x2="12466" y2="44336"/>
                        <a14:foregroundMark x1="16441" y1="45117" x2="21680" y2="5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472" b="40176"/>
          <a:stretch/>
        </p:blipFill>
        <p:spPr bwMode="auto">
          <a:xfrm>
            <a:off x="2085975" y="3015933"/>
            <a:ext cx="2902585" cy="291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830" y="3275966"/>
            <a:ext cx="47625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2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Код – що е то?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Алгоритъм, записан в текстов файл</a:t>
            </a:r>
            <a:endParaRPr lang="bg-BG" dirty="0"/>
          </a:p>
        </p:txBody>
      </p:sp>
      <p:pic>
        <p:nvPicPr>
          <p:cNvPr id="1026" name="Picture 2" descr="Single File Source Code with Java 11 | by Uday Tatiraju | Oracle  Groundbreakers | Mediu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55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128" y="2628072"/>
            <a:ext cx="5938508" cy="3683828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4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Да програмираш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471660" cy="4351338"/>
          </a:xfrm>
        </p:spPr>
        <p:txBody>
          <a:bodyPr/>
          <a:lstStyle/>
          <a:p>
            <a:r>
              <a:rPr lang="bg-BG" dirty="0" smtClean="0"/>
              <a:t>Писане на код на език за програмиране</a:t>
            </a:r>
          </a:p>
          <a:p>
            <a:r>
              <a:rPr lang="bg-BG" dirty="0" smtClean="0"/>
              <a:t>Език за програмиране – Езикът, на който програмистите записват стъпките, таке, че компютърът да ги разбере</a:t>
            </a:r>
          </a:p>
        </p:txBody>
      </p:sp>
      <p:pic>
        <p:nvPicPr>
          <p:cNvPr id="2050" name="Picture 2" descr="GitHub - isocpp/logos: C++ logos created for isocpp.or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35" y="3919537"/>
            <a:ext cx="1348591" cy="151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# Development Fundamentals | Plurals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35" y="4378959"/>
            <a:ext cx="2651760" cy="265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ile:Python-logo-notext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46" y="4927769"/>
            <a:ext cx="1249194" cy="12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ML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43" y="3919537"/>
            <a:ext cx="1442398" cy="144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ile:Unofficial JavaScript logo 2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91" y="3497259"/>
            <a:ext cx="1180309" cy="11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33"/>
          <a:stretch/>
        </p:blipFill>
        <p:spPr>
          <a:xfrm>
            <a:off x="7340634" y="4853051"/>
            <a:ext cx="1054857" cy="13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141</Words>
  <Application>Microsoft Office PowerPoint</Application>
  <PresentationFormat>Widescreen</PresentationFormat>
  <Paragraphs>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Courier New</vt:lpstr>
      <vt:lpstr>Office Theme</vt:lpstr>
      <vt:lpstr>Алгоритмично програмиране с Java</vt:lpstr>
      <vt:lpstr>Защо Java?</vt:lpstr>
      <vt:lpstr>Кой пък съм аз?</vt:lpstr>
      <vt:lpstr>Въпроси</vt:lpstr>
      <vt:lpstr>Ресурси</vt:lpstr>
      <vt:lpstr>Променливи, Оператори и Алгоритми</vt:lpstr>
      <vt:lpstr>Какво е алгоритъм?</vt:lpstr>
      <vt:lpstr>Код – що е то?</vt:lpstr>
      <vt:lpstr>Да програмираш</vt:lpstr>
      <vt:lpstr>Java Development Kit</vt:lpstr>
      <vt:lpstr>IntelliJ IDEA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Алгоритмично програмиране с Java</dc:title>
  <dc:creator>Windows User</dc:creator>
  <cp:lastModifiedBy>Windows User</cp:lastModifiedBy>
  <cp:revision>9</cp:revision>
  <dcterms:created xsi:type="dcterms:W3CDTF">2020-09-19T08:31:59Z</dcterms:created>
  <dcterms:modified xsi:type="dcterms:W3CDTF">2020-09-19T10:06:54Z</dcterms:modified>
</cp:coreProperties>
</file>